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</p:sldIdLst>
  <p:sldSz cx="14897100" cy="1949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>
        <p:scale>
          <a:sx n="109" d="100"/>
          <a:sy n="109" d="100"/>
        </p:scale>
        <p:origin x="104" y="-7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283" y="3190941"/>
            <a:ext cx="12662535" cy="6788079"/>
          </a:xfrm>
        </p:spPr>
        <p:txBody>
          <a:bodyPr anchor="b"/>
          <a:lstStyle>
            <a:lvl1pPr algn="ctr"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2138" y="10240794"/>
            <a:ext cx="11172825" cy="4707423"/>
          </a:xfrm>
        </p:spPr>
        <p:txBody>
          <a:bodyPr/>
          <a:lstStyle>
            <a:lvl1pPr marL="0" indent="0" algn="ctr">
              <a:buNone/>
              <a:defRPr sz="3910"/>
            </a:lvl1pPr>
            <a:lvl2pPr marL="744870" indent="0" algn="ctr">
              <a:buNone/>
              <a:defRPr sz="3258"/>
            </a:lvl2pPr>
            <a:lvl3pPr marL="1489740" indent="0" algn="ctr">
              <a:buNone/>
              <a:defRPr sz="2933"/>
            </a:lvl3pPr>
            <a:lvl4pPr marL="2234611" indent="0" algn="ctr">
              <a:buNone/>
              <a:defRPr sz="2607"/>
            </a:lvl4pPr>
            <a:lvl5pPr marL="2979481" indent="0" algn="ctr">
              <a:buNone/>
              <a:defRPr sz="2607"/>
            </a:lvl5pPr>
            <a:lvl6pPr marL="3724351" indent="0" algn="ctr">
              <a:buNone/>
              <a:defRPr sz="2607"/>
            </a:lvl6pPr>
            <a:lvl7pPr marL="4469221" indent="0" algn="ctr">
              <a:buNone/>
              <a:defRPr sz="2607"/>
            </a:lvl7pPr>
            <a:lvl8pPr marL="5214092" indent="0" algn="ctr">
              <a:buNone/>
              <a:defRPr sz="2607"/>
            </a:lvl8pPr>
            <a:lvl9pPr marL="5958962" indent="0" algn="ctr">
              <a:buNone/>
              <a:defRPr sz="26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90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73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0738" y="1038071"/>
            <a:ext cx="3212187" cy="1652337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176" y="1038071"/>
            <a:ext cx="9450348" cy="1652337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5617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64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417" y="4860884"/>
            <a:ext cx="12848749" cy="8110490"/>
          </a:xfrm>
        </p:spPr>
        <p:txBody>
          <a:bodyPr anchor="b"/>
          <a:lstStyle>
            <a:lvl1pPr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417" y="13048103"/>
            <a:ext cx="12848749" cy="4265115"/>
          </a:xfrm>
        </p:spPr>
        <p:txBody>
          <a:bodyPr/>
          <a:lstStyle>
            <a:lvl1pPr marL="0" indent="0">
              <a:buNone/>
              <a:defRPr sz="3910">
                <a:solidFill>
                  <a:schemeClr val="tx1"/>
                </a:solidFill>
              </a:defRPr>
            </a:lvl1pPr>
            <a:lvl2pPr marL="744870" indent="0">
              <a:buNone/>
              <a:defRPr sz="3258">
                <a:solidFill>
                  <a:schemeClr val="tx1">
                    <a:tint val="75000"/>
                  </a:schemeClr>
                </a:solidFill>
              </a:defRPr>
            </a:lvl2pPr>
            <a:lvl3pPr marL="1489740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3pPr>
            <a:lvl4pPr marL="223461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4pPr>
            <a:lvl5pPr marL="297948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5pPr>
            <a:lvl6pPr marL="372435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6pPr>
            <a:lvl7pPr marL="446922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7pPr>
            <a:lvl8pPr marL="521409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8pPr>
            <a:lvl9pPr marL="595896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75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657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54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038075"/>
            <a:ext cx="12848749" cy="376864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117" y="4779640"/>
            <a:ext cx="6302171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117" y="7122068"/>
            <a:ext cx="6302171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658" y="4779640"/>
            <a:ext cx="6333208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658" y="7122068"/>
            <a:ext cx="6333208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678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08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60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208" y="2807308"/>
            <a:ext cx="7541657" cy="13855987"/>
          </a:xfrm>
        </p:spPr>
        <p:txBody>
          <a:bodyPr/>
          <a:lstStyle>
            <a:lvl1pPr>
              <a:defRPr sz="5213"/>
            </a:lvl1pPr>
            <a:lvl2pPr>
              <a:defRPr sz="4562"/>
            </a:lvl2pPr>
            <a:lvl3pPr>
              <a:defRPr sz="3910"/>
            </a:lvl3pPr>
            <a:lvl4pPr>
              <a:defRPr sz="3258"/>
            </a:lvl4pPr>
            <a:lvl5pPr>
              <a:defRPr sz="3258"/>
            </a:lvl5pPr>
            <a:lvl6pPr>
              <a:defRPr sz="3258"/>
            </a:lvl6pPr>
            <a:lvl7pPr>
              <a:defRPr sz="3258"/>
            </a:lvl7pPr>
            <a:lvl8pPr>
              <a:defRPr sz="3258"/>
            </a:lvl8pPr>
            <a:lvl9pPr>
              <a:defRPr sz="325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17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33208" y="2807308"/>
            <a:ext cx="7541657" cy="13855987"/>
          </a:xfrm>
        </p:spPr>
        <p:txBody>
          <a:bodyPr anchor="t"/>
          <a:lstStyle>
            <a:lvl1pPr marL="0" indent="0">
              <a:buNone/>
              <a:defRPr sz="5213"/>
            </a:lvl1pPr>
            <a:lvl2pPr marL="744870" indent="0">
              <a:buNone/>
              <a:defRPr sz="4562"/>
            </a:lvl2pPr>
            <a:lvl3pPr marL="1489740" indent="0">
              <a:buNone/>
              <a:defRPr sz="3910"/>
            </a:lvl3pPr>
            <a:lvl4pPr marL="2234611" indent="0">
              <a:buNone/>
              <a:defRPr sz="3258"/>
            </a:lvl4pPr>
            <a:lvl5pPr marL="2979481" indent="0">
              <a:buNone/>
              <a:defRPr sz="3258"/>
            </a:lvl5pPr>
            <a:lvl6pPr marL="3724351" indent="0">
              <a:buNone/>
              <a:defRPr sz="3258"/>
            </a:lvl6pPr>
            <a:lvl7pPr marL="4469221" indent="0">
              <a:buNone/>
              <a:defRPr sz="3258"/>
            </a:lvl7pPr>
            <a:lvl8pPr marL="5214092" indent="0">
              <a:buNone/>
              <a:defRPr sz="3258"/>
            </a:lvl8pPr>
            <a:lvl9pPr marL="5958962" indent="0">
              <a:buNone/>
              <a:defRPr sz="325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17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76" y="1038075"/>
            <a:ext cx="12848749" cy="3768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6" y="5190353"/>
            <a:ext cx="12848749" cy="1237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75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6F37-E83B-DA48-8427-678578A58C9D}" type="datetimeFigureOut">
              <a:rPr lang="da-DK" smtClean="0"/>
              <a:t>19.10.2023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665" y="18071460"/>
            <a:ext cx="5027771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1077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2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489740" rtl="0" eaLnBrk="1" latinLnBrk="0" hangingPunct="1">
        <a:lnSpc>
          <a:spcPct val="90000"/>
        </a:lnSpc>
        <a:spcBef>
          <a:spcPct val="0"/>
        </a:spcBef>
        <a:buNone/>
        <a:defRPr sz="7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435" indent="-372435" algn="l" defTabSz="1489740" rtl="0" eaLnBrk="1" latinLnBrk="0" hangingPunct="1">
        <a:lnSpc>
          <a:spcPct val="90000"/>
        </a:lnSpc>
        <a:spcBef>
          <a:spcPts val="1629"/>
        </a:spcBef>
        <a:buFont typeface="Arial" panose="020B0604020202020204" pitchFamily="34" charset="0"/>
        <a:buChar char="•"/>
        <a:defRPr sz="4562" kern="1200">
          <a:solidFill>
            <a:schemeClr val="tx1"/>
          </a:solidFill>
          <a:latin typeface="+mn-lt"/>
          <a:ea typeface="+mn-ea"/>
          <a:cs typeface="+mn-cs"/>
        </a:defRPr>
      </a:lvl1pPr>
      <a:lvl2pPr marL="1117305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910" kern="1200">
          <a:solidFill>
            <a:schemeClr val="tx1"/>
          </a:solidFill>
          <a:latin typeface="+mn-lt"/>
          <a:ea typeface="+mn-ea"/>
          <a:cs typeface="+mn-cs"/>
        </a:defRPr>
      </a:lvl2pPr>
      <a:lvl3pPr marL="186217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258" kern="1200">
          <a:solidFill>
            <a:schemeClr val="tx1"/>
          </a:solidFill>
          <a:latin typeface="+mn-lt"/>
          <a:ea typeface="+mn-ea"/>
          <a:cs typeface="+mn-cs"/>
        </a:defRPr>
      </a:lvl3pPr>
      <a:lvl4pPr marL="260704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335191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409678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84165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58652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633139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1pPr>
      <a:lvl2pPr marL="74487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48974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23461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297948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372435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46922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21409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595896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eriodic table&#10;&#10;Description automatically generated with medium confidence">
            <a:extLst>
              <a:ext uri="{FF2B5EF4-FFF2-40B4-BE49-F238E27FC236}">
                <a16:creationId xmlns:a16="http://schemas.microsoft.com/office/drawing/2014/main" id="{39E4C3DB-FD69-F4DD-42E0-67346FE1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15113"/>
            <a:ext cx="5080000" cy="4876800"/>
          </a:xfrm>
          <a:prstGeom prst="rect">
            <a:avLst/>
          </a:prstGeom>
        </p:spPr>
      </p:pic>
      <p:pic>
        <p:nvPicPr>
          <p:cNvPr id="13" name="Picture 12" descr="A graph of a graph of a periodic table&#10;&#10;Description automatically generated with medium confidence">
            <a:extLst>
              <a:ext uri="{FF2B5EF4-FFF2-40B4-BE49-F238E27FC236}">
                <a16:creationId xmlns:a16="http://schemas.microsoft.com/office/drawing/2014/main" id="{29EB5E8D-FD4B-FF29-2451-7B2E650F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" y="4891913"/>
            <a:ext cx="5080000" cy="4876800"/>
          </a:xfrm>
          <a:prstGeom prst="rect">
            <a:avLst/>
          </a:prstGeom>
        </p:spPr>
      </p:pic>
      <p:pic>
        <p:nvPicPr>
          <p:cNvPr id="15" name="Picture 14" descr="A graph of an energy diagram&#10;&#10;Description automatically generated with medium confidence">
            <a:extLst>
              <a:ext uri="{FF2B5EF4-FFF2-40B4-BE49-F238E27FC236}">
                <a16:creationId xmlns:a16="http://schemas.microsoft.com/office/drawing/2014/main" id="{0B47C189-E187-3F3D-6D15-D87889D5C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1" y="9768713"/>
            <a:ext cx="5080000" cy="4876800"/>
          </a:xfrm>
          <a:prstGeom prst="rect">
            <a:avLst/>
          </a:prstGeom>
        </p:spPr>
      </p:pic>
      <p:pic>
        <p:nvPicPr>
          <p:cNvPr id="17" name="Picture 16" descr="A graph of a graph of different colored particles&#10;&#10;Description automatically generated with medium confidence">
            <a:extLst>
              <a:ext uri="{FF2B5EF4-FFF2-40B4-BE49-F238E27FC236}">
                <a16:creationId xmlns:a16="http://schemas.microsoft.com/office/drawing/2014/main" id="{D2871140-304D-D328-3D6B-647AF1DAA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1" y="14616144"/>
            <a:ext cx="5080000" cy="4876800"/>
          </a:xfrm>
          <a:prstGeom prst="rect">
            <a:avLst/>
          </a:prstGeom>
        </p:spPr>
      </p:pic>
      <p:pic>
        <p:nvPicPr>
          <p:cNvPr id="19" name="Picture 18" descr="A diagram of a pyramid&#10;&#10;Description automatically generated with medium confidence">
            <a:extLst>
              <a:ext uri="{FF2B5EF4-FFF2-40B4-BE49-F238E27FC236}">
                <a16:creationId xmlns:a16="http://schemas.microsoft.com/office/drawing/2014/main" id="{A8AC386D-750B-40F6-18F9-CFA8E41DF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145" y="24639"/>
            <a:ext cx="4805508" cy="4867275"/>
          </a:xfrm>
          <a:prstGeom prst="rect">
            <a:avLst/>
          </a:prstGeom>
        </p:spPr>
      </p:pic>
      <p:pic>
        <p:nvPicPr>
          <p:cNvPr id="21" name="Picture 20" descr="A colorful pyramid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E3537FAF-252D-335A-D156-787E35285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443" y="4872334"/>
            <a:ext cx="4814912" cy="4876800"/>
          </a:xfrm>
          <a:prstGeom prst="rect">
            <a:avLst/>
          </a:prstGeom>
        </p:spPr>
      </p:pic>
      <p:pic>
        <p:nvPicPr>
          <p:cNvPr id="23" name="Picture 22" descr="A diagram of a pyramid&#10;&#10;Description automatically generated with medium confidence">
            <a:extLst>
              <a:ext uri="{FF2B5EF4-FFF2-40B4-BE49-F238E27FC236}">
                <a16:creationId xmlns:a16="http://schemas.microsoft.com/office/drawing/2014/main" id="{9D6DDE58-20B1-8786-82AB-4E90271FF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443" y="9729555"/>
            <a:ext cx="4814912" cy="4876800"/>
          </a:xfrm>
          <a:prstGeom prst="rect">
            <a:avLst/>
          </a:prstGeom>
        </p:spPr>
      </p:pic>
      <p:pic>
        <p:nvPicPr>
          <p:cNvPr id="25" name="Picture 24" descr="A diagram of a pyramid&#10;&#10;Description automatically generated with medium confidence">
            <a:extLst>
              <a:ext uri="{FF2B5EF4-FFF2-40B4-BE49-F238E27FC236}">
                <a16:creationId xmlns:a16="http://schemas.microsoft.com/office/drawing/2014/main" id="{115DC7AD-574D-D27F-E9A4-ABAFF3EE7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443" y="14616144"/>
            <a:ext cx="4814912" cy="4876800"/>
          </a:xfrm>
          <a:prstGeom prst="rect">
            <a:avLst/>
          </a:prstGeom>
        </p:spPr>
      </p:pic>
      <p:pic>
        <p:nvPicPr>
          <p:cNvPr id="27" name="Picture 2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33ABC8D-964C-F8B1-38E4-54DA11A602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7829" y="9859"/>
            <a:ext cx="5006340" cy="4867275"/>
          </a:xfrm>
          <a:prstGeom prst="rect">
            <a:avLst/>
          </a:prstGeom>
        </p:spPr>
      </p:pic>
      <p:pic>
        <p:nvPicPr>
          <p:cNvPr id="29" name="Picture 28" descr="A graph of a graph showing different types of sites&#10;&#10;Description automatically generated">
            <a:extLst>
              <a:ext uri="{FF2B5EF4-FFF2-40B4-BE49-F238E27FC236}">
                <a16:creationId xmlns:a16="http://schemas.microsoft.com/office/drawing/2014/main" id="{FACB2686-4AFB-62C4-EED3-917408AFCF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7829" y="4875082"/>
            <a:ext cx="5006340" cy="4867275"/>
          </a:xfrm>
          <a:prstGeom prst="rect">
            <a:avLst/>
          </a:prstGeom>
        </p:spPr>
      </p:pic>
      <p:pic>
        <p:nvPicPr>
          <p:cNvPr id="31" name="Picture 30" descr="A graph of a graph with line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074AB8F5-2A3F-31C9-1997-6E9FF9C345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7868" y="9739734"/>
            <a:ext cx="5006263" cy="4867200"/>
          </a:xfrm>
          <a:prstGeom prst="rect">
            <a:avLst/>
          </a:prstGeom>
        </p:spPr>
      </p:pic>
      <p:pic>
        <p:nvPicPr>
          <p:cNvPr id="33" name="Picture 32" descr="A graph of a graph&#10;&#10;Description automatically generated">
            <a:extLst>
              <a:ext uri="{FF2B5EF4-FFF2-40B4-BE49-F238E27FC236}">
                <a16:creationId xmlns:a16="http://schemas.microsoft.com/office/drawing/2014/main" id="{8939E4D1-C55D-3D7C-57D5-39FEDE206F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7868" y="14620944"/>
            <a:ext cx="5006263" cy="486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A3E5AF-9FA0-49FF-E556-85495CB4700C}"/>
              </a:ext>
            </a:extLst>
          </p:cNvPr>
          <p:cNvSpPr txBox="1"/>
          <p:nvPr/>
        </p:nvSpPr>
        <p:spPr>
          <a:xfrm>
            <a:off x="79072" y="1201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734D1-C7DF-E55C-6823-918BCB7942ED}"/>
              </a:ext>
            </a:extLst>
          </p:cNvPr>
          <p:cNvSpPr txBox="1"/>
          <p:nvPr/>
        </p:nvSpPr>
        <p:spPr>
          <a:xfrm>
            <a:off x="5112637" y="4655539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9BCFA-5D04-9D78-0990-8F5EC421DA8C}"/>
              </a:ext>
            </a:extLst>
          </p:cNvPr>
          <p:cNvSpPr txBox="1"/>
          <p:nvPr/>
        </p:nvSpPr>
        <p:spPr>
          <a:xfrm>
            <a:off x="79072" y="46555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DFC8A-85E5-CEE3-D04D-1AB42A2A8B2C}"/>
              </a:ext>
            </a:extLst>
          </p:cNvPr>
          <p:cNvSpPr txBox="1"/>
          <p:nvPr/>
        </p:nvSpPr>
        <p:spPr>
          <a:xfrm>
            <a:off x="9675628" y="12017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5A535-4807-2C4E-BD2A-93C98F8BFA07}"/>
              </a:ext>
            </a:extLst>
          </p:cNvPr>
          <p:cNvSpPr txBox="1"/>
          <p:nvPr/>
        </p:nvSpPr>
        <p:spPr>
          <a:xfrm>
            <a:off x="5112637" y="12017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475ED-50A1-755B-07D8-46770B74B5FA}"/>
              </a:ext>
            </a:extLst>
          </p:cNvPr>
          <p:cNvSpPr txBox="1"/>
          <p:nvPr/>
        </p:nvSpPr>
        <p:spPr>
          <a:xfrm>
            <a:off x="9675628" y="46555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47A5D-0DD2-6FA2-740F-E34BE61D576A}"/>
              </a:ext>
            </a:extLst>
          </p:cNvPr>
          <p:cNvSpPr txBox="1"/>
          <p:nvPr/>
        </p:nvSpPr>
        <p:spPr>
          <a:xfrm>
            <a:off x="79072" y="9578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26DC7-6784-6590-BFD4-0382D85FBB1C}"/>
              </a:ext>
            </a:extLst>
          </p:cNvPr>
          <p:cNvSpPr txBox="1"/>
          <p:nvPr/>
        </p:nvSpPr>
        <p:spPr>
          <a:xfrm>
            <a:off x="79072" y="1448547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14B5-806A-4AD6-E2D5-917A370E125B}"/>
              </a:ext>
            </a:extLst>
          </p:cNvPr>
          <p:cNvSpPr txBox="1"/>
          <p:nvPr/>
        </p:nvSpPr>
        <p:spPr>
          <a:xfrm>
            <a:off x="5112637" y="957838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5FD8AF-C5DE-7668-C735-E75E8916FEFD}"/>
              </a:ext>
            </a:extLst>
          </p:cNvPr>
          <p:cNvSpPr txBox="1"/>
          <p:nvPr/>
        </p:nvSpPr>
        <p:spPr>
          <a:xfrm>
            <a:off x="9675628" y="957838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5A4988-1FB4-4C1A-5B39-A4305E17466B}"/>
              </a:ext>
            </a:extLst>
          </p:cNvPr>
          <p:cNvSpPr txBox="1"/>
          <p:nvPr/>
        </p:nvSpPr>
        <p:spPr>
          <a:xfrm>
            <a:off x="9675628" y="14485474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32D841-F2DB-4925-DC19-8C2492BAFD03}"/>
              </a:ext>
            </a:extLst>
          </p:cNvPr>
          <p:cNvSpPr txBox="1"/>
          <p:nvPr/>
        </p:nvSpPr>
        <p:spPr>
          <a:xfrm>
            <a:off x="5112637" y="14485474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365715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1604</TotalTime>
  <Words>12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5</cp:revision>
  <dcterms:created xsi:type="dcterms:W3CDTF">2023-10-18T23:41:50Z</dcterms:created>
  <dcterms:modified xsi:type="dcterms:W3CDTF">2023-10-20T02:26:08Z</dcterms:modified>
</cp:coreProperties>
</file>